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3"/>
    <p:sldId id="1070" r:id="rId4"/>
    <p:sldId id="1071" r:id="rId5"/>
    <p:sldId id="1093" r:id="rId6"/>
    <p:sldId id="1107" r:id="rId7"/>
    <p:sldId id="1108" r:id="rId8"/>
    <p:sldId id="1094" r:id="rId9"/>
    <p:sldId id="1072" r:id="rId10"/>
    <p:sldId id="1079" r:id="rId11"/>
    <p:sldId id="1080" r:id="rId12"/>
    <p:sldId id="1095" r:id="rId13"/>
    <p:sldId id="1103" r:id="rId14"/>
    <p:sldId id="1104" r:id="rId15"/>
    <p:sldId id="1109" r:id="rId16"/>
    <p:sldId id="1110" r:id="rId17"/>
    <p:sldId id="1111" r:id="rId1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00808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传感器及其应用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095298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科学制作：简单的自动控制装置</a:t>
            </a:r>
            <a:endParaRPr lang="zh-CN" altLang="en-US" sz="4800" b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大显身手的传感器</a:t>
            </a:r>
            <a:endParaRPr lang="zh-CN" altLang="en-US" sz="4800" b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热敏电阻、电炉丝、电源、电磁继电器、滑动变阻器、开关和导线若干，如图所示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试设计一个温控电路，要求温度低于某一值时，电炉丝自动通电供热，超过某一值时又可以自动断电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画出电路图并说明工作过程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4" name="24典例.eps" descr="id:214749277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5834" y="917346"/>
            <a:ext cx="856615" cy="335915"/>
          </a:xfrm>
          <a:prstGeom prst="rect">
            <a:avLst/>
          </a:prstGeom>
        </p:spPr>
      </p:pic>
      <p:pic>
        <p:nvPicPr>
          <p:cNvPr id="6" name="xcz12u.jpg" descr="id:21474927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22998" y="2668973"/>
            <a:ext cx="6260465" cy="2596515"/>
          </a:xfrm>
          <a:prstGeom prst="rect">
            <a:avLst/>
          </a:prstGeom>
        </p:spPr>
      </p:pic>
      <p:pic>
        <p:nvPicPr>
          <p:cNvPr id="7" name="24答案.eps" descr="id:21474928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5834" y="2666202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71554" y="2492896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见解析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936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热敏电阻</a:t>
            </a:r>
            <a:r>
              <a:rPr lang="en-US" altLang="zh-CN" b="1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spc="-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与滑动变阻器及电磁继电器构成低压控制电路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电路图如图所示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温度低于某一值时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热敏电阻的阻值很大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流过电磁继电器的电流很小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电磁继电器无法吸引衔铁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处接通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电炉丝处于加热状态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当温度高于某一值时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热敏电阻的阻值变得很小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通过电磁继电器的电流较大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电磁继电器吸引衔铁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处断开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电炉丝停止加热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cz13u.jpg" descr="id:2147492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94" y="1556792"/>
            <a:ext cx="5193030" cy="238887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传感器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在实际问题中的应用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以传感器为桥梁可以将多方面的物理知识整合在一起，在实际问题中既可以直接考查传感器知识，也可以考查敏感元件的敏感特性，几种传感器及与其相联系的物理知识，如表所示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0140" y="692696"/>
            <a:ext cx="6727434" cy="755392"/>
          </a:xfrm>
          <a:prstGeom prst="rect">
            <a:avLst/>
          </a:prstGeom>
        </p:spPr>
      </p:pic>
      <p:pic>
        <p:nvPicPr>
          <p:cNvPr id="4" name="情境.eps" descr="id:21474928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484784"/>
            <a:ext cx="1078230" cy="37846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06574" y="3579009"/>
          <a:ext cx="11305256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3141298"/>
                <a:gridCol w="2629924"/>
                <a:gridCol w="553403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传感器种类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敏感元件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与之相联系的物理知识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光电传感器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光敏电阻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直流电路动态分析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温度传感器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热敏电阻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直流电路问题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力传感器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压敏电阻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力、运动与直流电路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电容传感器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电容器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力、运动与含电容电路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敏电阻的阻值随所受压力的增大而减小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有一位同学利用压敏电阻设计了一个判断小车运动状态的装置，其工作原理如图甲所示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将压敏电阻和一块挡板固定在水平光滑绝缘小车上，中间放置一个绝缘重球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小车在水平面内向右做直线运动的过程中，电流表示数如图乙所示，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时间内小车向右做匀速直线运动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下列判断正确的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小车做匀速直线运动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小车做匀加速直线运动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小车做匀速直线运动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小车做匀加速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直线运动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283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908720"/>
            <a:ext cx="1078230" cy="347345"/>
          </a:xfrm>
          <a:prstGeom prst="rect">
            <a:avLst/>
          </a:prstGeom>
        </p:spPr>
      </p:pic>
      <p:pic>
        <p:nvPicPr>
          <p:cNvPr id="4" name="24答案.eps" descr="id:21474928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8241" y="5886237"/>
            <a:ext cx="840740" cy="2997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42678" y="58390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D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614" y="2924944"/>
            <a:ext cx="5601642" cy="2491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题图乙中电流随时间的变化关系可以得出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表明题图甲中压敏电阻的阻值逐渐减小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即压敏电阻受到的压力逐渐增大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所以可判断小车在向右做加速度逐渐增大的加速运动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电流在较大数值上保持恒定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说明电阻保持一个较小值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即受到较大的压力且保持恒定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说明小车在向右做匀加速直线运动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24解析.eps" descr="id:214749285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41964" y="969040"/>
            <a:ext cx="840740" cy="2997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3538359"/>
            <a:ext cx="6799397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甲是某型号负温度系数的热敏电阻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的阻值随温度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变化的图像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已做近似处理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，图乙是用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做测温探头的某热敏电阻温度计的电路图，其中电源电压可在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之间调节，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是阻值为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该电路工作原理是将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放入待测温度处，闭合开关，调节电源电压，使电路中电流保持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不变，可直接从温度计表盘上读出待测温度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温度计表盘上显示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0.68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该电路中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允许接入的阻值范围为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该热敏电阻温度计的测温范围为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该电路中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工作时功率范围为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2.4 mW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287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1078" y="943224"/>
            <a:ext cx="1000125" cy="321945"/>
          </a:xfrm>
          <a:prstGeom prst="rect">
            <a:avLst/>
          </a:prstGeom>
        </p:spPr>
      </p:pic>
      <p:pic>
        <p:nvPicPr>
          <p:cNvPr id="4" name="24答案.eps" descr="id:21474928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452" y="5845999"/>
            <a:ext cx="840740" cy="2997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75916" y="574757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9156" y="3408748"/>
            <a:ext cx="5380545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02990"/>
                <a:ext cx="11485848" cy="3855085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表盘上显示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280 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电路中电流恒为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则电源电压为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380 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0.76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当电源电压为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1.2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电路中电阻阻值最大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1max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𝐦𝐚𝐱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500 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当电源电压为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电路中电阻阻值最小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1min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𝐦𝐢𝐧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200 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由图甲可知热敏电阻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的阻值随温度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变化的关系式为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520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代入数据可知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该热敏电阻温度计的测温范围为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℃≤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根据电功率的计算公式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代入热敏电阻的阻值范围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解得该电路中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工作时功率范围为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0.8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02990"/>
                <a:ext cx="11485848" cy="3855085"/>
              </a:xfrm>
              <a:blipFill rotWithShape="1">
                <a:blip r:embed="rId1"/>
                <a:stretch>
                  <a:fillRect l="-2" t="-1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28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1712" y="856964"/>
            <a:ext cx="840740" cy="2997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90925" y="4437112"/>
            <a:ext cx="5380545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5399" y="692696"/>
            <a:ext cx="7511130" cy="741973"/>
          </a:xfrm>
          <a:prstGeom prst="rect">
            <a:avLst/>
          </a:prstGeom>
        </p:spPr>
      </p:pic>
      <p:pic>
        <p:nvPicPr>
          <p:cNvPr id="5" name="知识点1.eps" descr="id:21474892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65418"/>
            <a:ext cx="1306195" cy="36068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制作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简单的自动控制装置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实验目的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设计并制作光报警装置；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设计并制作温度报警装置；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了解制作的报警装置的工作原理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光敏电阻、热敏电阻、温度计、干电池、手电筒、蜂鸣器、开关、导线、变阻器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pc="-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实验原理与设计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光报警装置：如图所示，利用光敏电阻作控制元件，从而通过光线来实现自动控制，当光照强度发生变化时，电阻发生变化，电路中的电流变化，当光敏电阻的阻值变化到一定值时蜂鸣器发生报警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b45.jpg" descr="id:21474927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34966" y="3212976"/>
            <a:ext cx="4192270" cy="23507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温度报警装置：如图所示，利用热敏电阻作控制元件，从而通过温度来实现自动控制，当温度发生变化时，电阻发生变化，电路中的电流变化，当热敏电阻的阻值变化到一定值时，蜂鸣器发生报警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b46.jpg" descr="id:214749274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14886" y="2636912"/>
            <a:ext cx="4444365" cy="24930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光报警装置实验步骤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按照电路图将各元件组装到集成电路实验板上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检查各元件的连接，确保无误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接通电源，调节滑动变阻器，使蜂鸣器在普通光照条件下不报警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用黑纸逐渐遮住光敏电阻，注意蜂鸣器是否发声，并做好记录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逐渐撤掉黑纸，注意蜂鸣器是否发声，并做好记录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温度报警装置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按照电路图将各元件组装到集成电路实验板上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检查各元件的连接，确保无误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接通电源，调节滑动变阻器，使蜂鸣器在常温条件下不发声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用热水使热敏电阻的温度升高，注意蜂鸣器是否发声，并做好记录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将热敏电阻从热水中取出，注意蜂鸣器是否发声，并做好记录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3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928972"/>
            <a:ext cx="1317625" cy="34988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大显身手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的传感器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自动感应门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控制自动门的开关装有一种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红外线传感器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，它能探测到较远距离的人体发出的红外线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自动感应门系统三环节：检测门前是否有人，判断检测结果并发出指令，执行指令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开、关门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洗衣机的水位控制装置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全自动洗衣机的水位控制装置中使用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压力传感器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，当筒内水位到达设定高度时，凸起的膜片使动触点接触控制电路的静触点，使控制电路接通，关闭进水电磁阀门，同时接通洗涤电动机电源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指纹识别器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指纹识别器是通过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电容传感器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来识别指纹的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手指皮肤与电容传感器表面构成了电容阵列，指纹的脊和谷相对于另一极板的距离不同，使电容阵列中不同位置的电容器电容不同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机器人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机器人的传感器系统是机器人的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感觉器官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，可分为外部传感器和内部传感器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传感器用途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外部传感器用于感知外部工作环境和外界事物对机器人的刺激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使机器人拥有类似人的视觉、听觉、触觉、嗅觉、味觉等感觉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内部传感器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如角度传感器、关节传感器等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用于检测机器人自身的状态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3265" y="714793"/>
            <a:ext cx="7581025" cy="73122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电磁继电器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电磁继电器是一种电子控制器件，它具有控制系统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输入回路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和被控制系统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输出回路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，通常应用于自动控制电路中，它实际上是用较小的电流、较低的电压去控制较大电流、较高电压的一种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自动开关</a:t>
            </a:r>
            <a:r>
              <a:rPr lang="en-US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6" name="要点.eps" descr="id:21474927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5749" y="1560597"/>
            <a:ext cx="836295" cy="356235"/>
          </a:xfrm>
          <a:prstGeom prst="rect">
            <a:avLst/>
          </a:prstGeom>
        </p:spPr>
      </p:pic>
      <p:pic>
        <p:nvPicPr>
          <p:cNvPr id="7" name="cb47.jpg" descr="id:21474927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42878" y="3861048"/>
            <a:ext cx="4416425" cy="22504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2763</Words>
  <Application>WPS 演示</Application>
  <PresentationFormat>自定义</PresentationFormat>
  <Paragraphs>117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Book Antiqua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404</cp:revision>
  <dcterms:created xsi:type="dcterms:W3CDTF">2020-11-06T05:24:00Z</dcterms:created>
  <dcterms:modified xsi:type="dcterms:W3CDTF">2025-08-06T09:37:12Z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2052-12.1.0.22215</vt:lpwstr>
  </property>
  <property fmtid="{D5CDD505-2E9C-101B-9397-08002B2CF9AE}" pid="3" name="ICV">
    <vt:lpwstr>2E6EECE5912C4ABAB2EBBBD9585DA418_12</vt:lpwstr>
  </property>
</Properties>
</file>